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0" r:id="rId7"/>
    <p:sldId id="261" r:id="rId8"/>
    <p:sldId id="258" r:id="rId9"/>
    <p:sldId id="259" r:id="rId10"/>
    <p:sldId id="262" r:id="rId11"/>
    <p:sldId id="268" r:id="rId12"/>
    <p:sldId id="269" r:id="rId13"/>
    <p:sldId id="263" r:id="rId14"/>
    <p:sldId id="265" r:id="rId15"/>
    <p:sldId id="266" r:id="rId16"/>
    <p:sldId id="267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1D8C2950-8DCA-43DD-9C74-4B59C47729E0}"/>
    <pc:docChg chg="undo custSel addSld delSld modSld sldOrd">
      <pc:chgData name="Charis Taylor" userId="f6f20823-7d5f-4176-a928-74bb03618d1d" providerId="ADAL" clId="{1D8C2950-8DCA-43DD-9C74-4B59C47729E0}" dt="2021-09-21T10:52:21.717" v="1139" actId="1076"/>
      <pc:docMkLst>
        <pc:docMk/>
      </pc:docMkLst>
      <pc:sldChg chg="modSp">
        <pc:chgData name="Charis Taylor" userId="f6f20823-7d5f-4176-a928-74bb03618d1d" providerId="ADAL" clId="{1D8C2950-8DCA-43DD-9C74-4B59C47729E0}" dt="2021-09-14T07:28:16.571" v="53" actId="20577"/>
        <pc:sldMkLst>
          <pc:docMk/>
          <pc:sldMk cId="217050645" sldId="259"/>
        </pc:sldMkLst>
        <pc:spChg chg="mod">
          <ac:chgData name="Charis Taylor" userId="f6f20823-7d5f-4176-a928-74bb03618d1d" providerId="ADAL" clId="{1D8C2950-8DCA-43DD-9C74-4B59C47729E0}" dt="2021-09-14T07:28:16.571" v="53" actId="20577"/>
          <ac:spMkLst>
            <pc:docMk/>
            <pc:sldMk cId="217050645" sldId="259"/>
            <ac:spMk id="3" creationId="{00000000-0000-0000-0000-000000000000}"/>
          </ac:spMkLst>
        </pc:spChg>
      </pc:sldChg>
      <pc:sldChg chg="modSp">
        <pc:chgData name="Charis Taylor" userId="f6f20823-7d5f-4176-a928-74bb03618d1d" providerId="ADAL" clId="{1D8C2950-8DCA-43DD-9C74-4B59C47729E0}" dt="2021-09-15T13:40:03.329" v="138" actId="113"/>
        <pc:sldMkLst>
          <pc:docMk/>
          <pc:sldMk cId="3178109772" sldId="260"/>
        </pc:sldMkLst>
        <pc:spChg chg="mod">
          <ac:chgData name="Charis Taylor" userId="f6f20823-7d5f-4176-a928-74bb03618d1d" providerId="ADAL" clId="{1D8C2950-8DCA-43DD-9C74-4B59C47729E0}" dt="2021-09-15T13:40:03.329" v="138" actId="113"/>
          <ac:spMkLst>
            <pc:docMk/>
            <pc:sldMk cId="3178109772" sldId="260"/>
            <ac:spMk id="3" creationId="{00000000-0000-0000-0000-000000000000}"/>
          </ac:spMkLst>
        </pc:spChg>
        <pc:graphicFrameChg chg="mod modGraphic">
          <ac:chgData name="Charis Taylor" userId="f6f20823-7d5f-4176-a928-74bb03618d1d" providerId="ADAL" clId="{1D8C2950-8DCA-43DD-9C74-4B59C47729E0}" dt="2021-09-15T13:39:58.583" v="137" actId="1076"/>
          <ac:graphicFrameMkLst>
            <pc:docMk/>
            <pc:sldMk cId="3178109772" sldId="260"/>
            <ac:graphicFrameMk id="4" creationId="{00000000-0000-0000-0000-000000000000}"/>
          </ac:graphicFrameMkLst>
        </pc:graphicFrameChg>
      </pc:sldChg>
      <pc:sldChg chg="add">
        <pc:chgData name="Charis Taylor" userId="f6f20823-7d5f-4176-a928-74bb03618d1d" providerId="ADAL" clId="{1D8C2950-8DCA-43DD-9C74-4B59C47729E0}" dt="2021-09-15T15:03:17.591" v="139"/>
        <pc:sldMkLst>
          <pc:docMk/>
          <pc:sldMk cId="3750358843" sldId="261"/>
        </pc:sldMkLst>
      </pc:sldChg>
      <pc:sldChg chg="add">
        <pc:chgData name="Charis Taylor" userId="f6f20823-7d5f-4176-a928-74bb03618d1d" providerId="ADAL" clId="{1D8C2950-8DCA-43DD-9C74-4B59C47729E0}" dt="2021-09-21T09:49:07.329" v="140"/>
        <pc:sldMkLst>
          <pc:docMk/>
          <pc:sldMk cId="1898829769" sldId="262"/>
        </pc:sldMkLst>
      </pc:sldChg>
      <pc:sldChg chg="modSp add">
        <pc:chgData name="Charis Taylor" userId="f6f20823-7d5f-4176-a928-74bb03618d1d" providerId="ADAL" clId="{1D8C2950-8DCA-43DD-9C74-4B59C47729E0}" dt="2021-09-21T10:04:05.871" v="943" actId="113"/>
        <pc:sldMkLst>
          <pc:docMk/>
          <pc:sldMk cId="3915238816" sldId="263"/>
        </pc:sldMkLst>
        <pc:spChg chg="mod">
          <ac:chgData name="Charis Taylor" userId="f6f20823-7d5f-4176-a928-74bb03618d1d" providerId="ADAL" clId="{1D8C2950-8DCA-43DD-9C74-4B59C47729E0}" dt="2021-09-21T09:49:19.137" v="175" actId="20577"/>
          <ac:spMkLst>
            <pc:docMk/>
            <pc:sldMk cId="3915238816" sldId="263"/>
            <ac:spMk id="2" creationId="{96CC9B99-6EBE-494E-BA2A-EF6A1B352FF3}"/>
          </ac:spMkLst>
        </pc:spChg>
        <pc:spChg chg="mod">
          <ac:chgData name="Charis Taylor" userId="f6f20823-7d5f-4176-a928-74bb03618d1d" providerId="ADAL" clId="{1D8C2950-8DCA-43DD-9C74-4B59C47729E0}" dt="2021-09-21T10:04:05.871" v="943" actId="113"/>
          <ac:spMkLst>
            <pc:docMk/>
            <pc:sldMk cId="3915238816" sldId="263"/>
            <ac:spMk id="3" creationId="{EC252B83-D6BC-405B-9866-A252896DB427}"/>
          </ac:spMkLst>
        </pc:spChg>
      </pc:sldChg>
      <pc:sldChg chg="modSp add ord">
        <pc:chgData name="Charis Taylor" userId="f6f20823-7d5f-4176-a928-74bb03618d1d" providerId="ADAL" clId="{1D8C2950-8DCA-43DD-9C74-4B59C47729E0}" dt="2021-09-21T10:28:07.095" v="1093" actId="20577"/>
        <pc:sldMkLst>
          <pc:docMk/>
          <pc:sldMk cId="1633374368" sldId="264"/>
        </pc:sldMkLst>
        <pc:spChg chg="mod">
          <ac:chgData name="Charis Taylor" userId="f6f20823-7d5f-4176-a928-74bb03618d1d" providerId="ADAL" clId="{1D8C2950-8DCA-43DD-9C74-4B59C47729E0}" dt="2021-09-21T10:27:37.565" v="1089" actId="20577"/>
          <ac:spMkLst>
            <pc:docMk/>
            <pc:sldMk cId="1633374368" sldId="264"/>
            <ac:spMk id="3" creationId="{00000000-0000-0000-0000-000000000000}"/>
          </ac:spMkLst>
        </pc:spChg>
        <pc:graphicFrameChg chg="mod modGraphic">
          <ac:chgData name="Charis Taylor" userId="f6f20823-7d5f-4176-a928-74bb03618d1d" providerId="ADAL" clId="{1D8C2950-8DCA-43DD-9C74-4B59C47729E0}" dt="2021-09-21T10:28:07.095" v="1093" actId="20577"/>
          <ac:graphicFrameMkLst>
            <pc:docMk/>
            <pc:sldMk cId="1633374368" sldId="264"/>
            <ac:graphicFrameMk id="4" creationId="{00000000-0000-0000-0000-000000000000}"/>
          </ac:graphicFrameMkLst>
        </pc:graphicFrameChg>
      </pc:sldChg>
      <pc:sldChg chg="modSp add">
        <pc:chgData name="Charis Taylor" userId="f6f20823-7d5f-4176-a928-74bb03618d1d" providerId="ADAL" clId="{1D8C2950-8DCA-43DD-9C74-4B59C47729E0}" dt="2021-09-21T10:51:08.447" v="1130" actId="1076"/>
        <pc:sldMkLst>
          <pc:docMk/>
          <pc:sldMk cId="310741007" sldId="265"/>
        </pc:sldMkLst>
        <pc:spChg chg="mod">
          <ac:chgData name="Charis Taylor" userId="f6f20823-7d5f-4176-a928-74bb03618d1d" providerId="ADAL" clId="{1D8C2950-8DCA-43DD-9C74-4B59C47729E0}" dt="2021-09-21T10:51:08.447" v="1130" actId="1076"/>
          <ac:spMkLst>
            <pc:docMk/>
            <pc:sldMk cId="310741007" sldId="265"/>
            <ac:spMk id="3" creationId="{0975A65A-3EE0-4DF1-8545-87BC4F317DAB}"/>
          </ac:spMkLst>
        </pc:spChg>
      </pc:sldChg>
      <pc:sldChg chg="modSp add">
        <pc:chgData name="Charis Taylor" userId="f6f20823-7d5f-4176-a928-74bb03618d1d" providerId="ADAL" clId="{1D8C2950-8DCA-43DD-9C74-4B59C47729E0}" dt="2021-09-21T10:52:10.941" v="1136" actId="1076"/>
        <pc:sldMkLst>
          <pc:docMk/>
          <pc:sldMk cId="1225623517" sldId="266"/>
        </pc:sldMkLst>
        <pc:spChg chg="mod">
          <ac:chgData name="Charis Taylor" userId="f6f20823-7d5f-4176-a928-74bb03618d1d" providerId="ADAL" clId="{1D8C2950-8DCA-43DD-9C74-4B59C47729E0}" dt="2021-09-21T10:52:10.941" v="1136" actId="1076"/>
          <ac:spMkLst>
            <pc:docMk/>
            <pc:sldMk cId="1225623517" sldId="266"/>
            <ac:spMk id="3" creationId="{D80429E7-8D36-4F7B-B6FF-76D24FE6303A}"/>
          </ac:spMkLst>
        </pc:spChg>
      </pc:sldChg>
      <pc:sldChg chg="delSp modSp add">
        <pc:chgData name="Charis Taylor" userId="f6f20823-7d5f-4176-a928-74bb03618d1d" providerId="ADAL" clId="{1D8C2950-8DCA-43DD-9C74-4B59C47729E0}" dt="2021-09-21T10:52:21.717" v="1139" actId="1076"/>
        <pc:sldMkLst>
          <pc:docMk/>
          <pc:sldMk cId="3255196944" sldId="267"/>
        </pc:sldMkLst>
        <pc:spChg chg="del">
          <ac:chgData name="Charis Taylor" userId="f6f20823-7d5f-4176-a928-74bb03618d1d" providerId="ADAL" clId="{1D8C2950-8DCA-43DD-9C74-4B59C47729E0}" dt="2021-09-21T10:02:03.975" v="906" actId="478"/>
          <ac:spMkLst>
            <pc:docMk/>
            <pc:sldMk cId="3255196944" sldId="267"/>
            <ac:spMk id="2" creationId="{3D0FF113-739A-4A39-A7CA-CB299218DCDF}"/>
          </ac:spMkLst>
        </pc:spChg>
        <pc:spChg chg="mod">
          <ac:chgData name="Charis Taylor" userId="f6f20823-7d5f-4176-a928-74bb03618d1d" providerId="ADAL" clId="{1D8C2950-8DCA-43DD-9C74-4B59C47729E0}" dt="2021-09-21T10:52:21.717" v="1139" actId="1076"/>
          <ac:spMkLst>
            <pc:docMk/>
            <pc:sldMk cId="3255196944" sldId="267"/>
            <ac:spMk id="3" creationId="{5CB38109-522A-4F00-BB69-EA363B6B30B0}"/>
          </ac:spMkLst>
        </pc:spChg>
      </pc:sldChg>
      <pc:sldChg chg="modSp add">
        <pc:chgData name="Charis Taylor" userId="f6f20823-7d5f-4176-a928-74bb03618d1d" providerId="ADAL" clId="{1D8C2950-8DCA-43DD-9C74-4B59C47729E0}" dt="2021-09-21T10:28:35.174" v="1127" actId="20577"/>
        <pc:sldMkLst>
          <pc:docMk/>
          <pc:sldMk cId="1908361015" sldId="268"/>
        </pc:sldMkLst>
        <pc:spChg chg="mod">
          <ac:chgData name="Charis Taylor" userId="f6f20823-7d5f-4176-a928-74bb03618d1d" providerId="ADAL" clId="{1D8C2950-8DCA-43DD-9C74-4B59C47729E0}" dt="2021-09-21T10:03:50.447" v="942" actId="20577"/>
          <ac:spMkLst>
            <pc:docMk/>
            <pc:sldMk cId="1908361015" sldId="268"/>
            <ac:spMk id="2" creationId="{F7FFBFAA-966F-4AD8-A662-354E2338B98D}"/>
          </ac:spMkLst>
        </pc:spChg>
        <pc:spChg chg="mod">
          <ac:chgData name="Charis Taylor" userId="f6f20823-7d5f-4176-a928-74bb03618d1d" providerId="ADAL" clId="{1D8C2950-8DCA-43DD-9C74-4B59C47729E0}" dt="2021-09-21T10:28:35.174" v="1127" actId="20577"/>
          <ac:spMkLst>
            <pc:docMk/>
            <pc:sldMk cId="1908361015" sldId="268"/>
            <ac:spMk id="3" creationId="{E496668A-C873-4DC0-A939-98C4D7CCBC02}"/>
          </ac:spMkLst>
        </pc:spChg>
      </pc:sldChg>
      <pc:sldChg chg="addSp delSp modSp add modAnim">
        <pc:chgData name="Charis Taylor" userId="f6f20823-7d5f-4176-a928-74bb03618d1d" providerId="ADAL" clId="{1D8C2950-8DCA-43DD-9C74-4B59C47729E0}" dt="2021-09-21T10:06:00.825" v="994"/>
        <pc:sldMkLst>
          <pc:docMk/>
          <pc:sldMk cId="2579667851" sldId="269"/>
        </pc:sldMkLst>
        <pc:spChg chg="mod">
          <ac:chgData name="Charis Taylor" userId="f6f20823-7d5f-4176-a928-74bb03618d1d" providerId="ADAL" clId="{1D8C2950-8DCA-43DD-9C74-4B59C47729E0}" dt="2021-09-21T10:04:37.674" v="988" actId="20577"/>
          <ac:spMkLst>
            <pc:docMk/>
            <pc:sldMk cId="2579667851" sldId="269"/>
            <ac:spMk id="2" creationId="{7933A2E8-8501-4C1E-B29B-166DD3EAE49F}"/>
          </ac:spMkLst>
        </pc:spChg>
        <pc:spChg chg="del mod">
          <ac:chgData name="Charis Taylor" userId="f6f20823-7d5f-4176-a928-74bb03618d1d" providerId="ADAL" clId="{1D8C2950-8DCA-43DD-9C74-4B59C47729E0}" dt="2021-09-21T10:05:35.275" v="990" actId="478"/>
          <ac:spMkLst>
            <pc:docMk/>
            <pc:sldMk cId="2579667851" sldId="269"/>
            <ac:spMk id="3" creationId="{B6BBA66A-327F-4DD1-A372-272A44BBB1D8}"/>
          </ac:spMkLst>
        </pc:spChg>
        <pc:picChg chg="add mod">
          <ac:chgData name="Charis Taylor" userId="f6f20823-7d5f-4176-a928-74bb03618d1d" providerId="ADAL" clId="{1D8C2950-8DCA-43DD-9C74-4B59C47729E0}" dt="2021-09-21T10:05:43.567" v="993" actId="1076"/>
          <ac:picMkLst>
            <pc:docMk/>
            <pc:sldMk cId="2579667851" sldId="269"/>
            <ac:picMk id="1026" creationId="{C1E82E80-E3BF-4AF8-9A7A-67FD4478D7A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Christopher’s Dilemma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C9B99-6EBE-494E-BA2A-EF6A1B352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Christopher’s Family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52B83-D6BC-405B-9866-A252896DB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Read Pages 53-66</a:t>
            </a:r>
          </a:p>
          <a:p>
            <a:pPr marL="0" indent="0">
              <a:buNone/>
            </a:pPr>
            <a:r>
              <a:rPr lang="en-GB" dirty="0"/>
              <a:t>What words would you use to describe Christopher’s family?</a:t>
            </a:r>
          </a:p>
          <a:p>
            <a:pPr marL="0" indent="0">
              <a:buNone/>
            </a:pPr>
            <a:r>
              <a:rPr lang="en-GB" dirty="0"/>
              <a:t>Are they conventional or not? In what ways would they be considered to be conventional or unconventional?</a:t>
            </a:r>
          </a:p>
        </p:txBody>
      </p:sp>
    </p:spTree>
    <p:extLst>
      <p:ext uri="{BB962C8B-B14F-4D97-AF65-F5344CB8AC3E}">
        <p14:creationId xmlns:p14="http://schemas.microsoft.com/office/powerpoint/2010/main" val="3915238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67646-D791-4695-BF52-2BA2E9E9C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5A65A-3EE0-4DF1-8545-87BC4F31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1674" y="3023221"/>
            <a:ext cx="8928652" cy="811558"/>
          </a:xfrm>
          <a:ln w="38100">
            <a:solidFill>
              <a:srgbClr val="FFC00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‘they had lots of arguments […] This is because of the stress of looking after someone who has Behavioural Problems’, p. 59</a:t>
            </a:r>
          </a:p>
        </p:txBody>
      </p:sp>
    </p:spTree>
    <p:extLst>
      <p:ext uri="{BB962C8B-B14F-4D97-AF65-F5344CB8AC3E}">
        <p14:creationId xmlns:p14="http://schemas.microsoft.com/office/powerpoint/2010/main" val="310741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E63ED-164A-46BF-96E5-3E42644F4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429E7-8D36-4F7B-B6FF-76D24FE63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152" y="2956960"/>
            <a:ext cx="9193696" cy="944079"/>
          </a:xfrm>
          <a:ln w="38100">
            <a:solidFill>
              <a:srgbClr val="FFC00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‘It is like being in France, which is where we went on holiday sometimes when mother was alive, to camp. And I hated it’ p. 45</a:t>
            </a:r>
          </a:p>
        </p:txBody>
      </p:sp>
    </p:spTree>
    <p:extLst>
      <p:ext uri="{BB962C8B-B14F-4D97-AF65-F5344CB8AC3E}">
        <p14:creationId xmlns:p14="http://schemas.microsoft.com/office/powerpoint/2010/main" val="1225623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38109-522A-4F00-BB69-EA363B6B3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617" y="2990091"/>
            <a:ext cx="9236765" cy="877818"/>
          </a:xfrm>
          <a:ln w="38100">
            <a:solidFill>
              <a:srgbClr val="FFC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‘Mother died two weeks later. I had not been to see her but Father had taken lots of food from Marks and Spencer’s’, p.35</a:t>
            </a:r>
          </a:p>
        </p:txBody>
      </p:sp>
    </p:spTree>
    <p:extLst>
      <p:ext uri="{BB962C8B-B14F-4D97-AF65-F5344CB8AC3E}">
        <p14:creationId xmlns:p14="http://schemas.microsoft.com/office/powerpoint/2010/main" val="3255196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Why How? Paragraph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Use these three quotations to show the ways in which Christopher’s family are unconventional.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391257"/>
              </p:ext>
            </p:extLst>
          </p:nvPr>
        </p:nvGraphicFramePr>
        <p:xfrm>
          <a:off x="838200" y="2993968"/>
          <a:ext cx="10515600" cy="32004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49266971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55964847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395066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dirty="0"/>
                        <a:t>Quotation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Why?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How?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169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25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764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3088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374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90759-5D98-4645-AFB1-6EFB6348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 up to Chapter 59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54E05-7200-4961-BC74-394F5C530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10157"/>
          </a:xfrm>
          <a:ln w="38100">
            <a:solidFill>
              <a:schemeClr val="accent2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Why do you think Father is angry?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Why do you think he is crying?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does his watching snooker on TV and drinking whisky suggest about his character?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Why do you think Christopher is allowed to play video games until 2am?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Why does Christopher tell us his mum was very active and healthy?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does Christopher decide to do next?</a:t>
            </a:r>
          </a:p>
        </p:txBody>
      </p:sp>
    </p:spTree>
    <p:extLst>
      <p:ext uri="{BB962C8B-B14F-4D97-AF65-F5344CB8AC3E}">
        <p14:creationId xmlns:p14="http://schemas.microsoft.com/office/powerpoint/2010/main" val="98931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Why How? Paragraph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what ways does Christopher express his distress at his mother’s death?</a:t>
            </a:r>
          </a:p>
          <a:p>
            <a:pPr marL="0" indent="0">
              <a:buNone/>
            </a:pPr>
            <a:r>
              <a:rPr lang="en-GB" b="1" dirty="0"/>
              <a:t>Three paragraphs: one quotation per paragraph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474750"/>
              </p:ext>
            </p:extLst>
          </p:nvPr>
        </p:nvGraphicFramePr>
        <p:xfrm>
          <a:off x="838200" y="3683081"/>
          <a:ext cx="10515600" cy="22860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49266971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55964847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395066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400" dirty="0"/>
                        <a:t>Quotation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Why?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How?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169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25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764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10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56922-0FD7-458B-B359-F626F810A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5AA46-D4D8-4386-B4AF-53F51F7DD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9D4B382-416B-4B8F-91BC-B4882BC84010}"/>
              </a:ext>
            </a:extLst>
          </p:cNvPr>
          <p:cNvSpPr/>
          <p:nvPr/>
        </p:nvSpPr>
        <p:spPr>
          <a:xfrm>
            <a:off x="1855303" y="3253839"/>
            <a:ext cx="2597426" cy="39756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Investigate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7AB37A8-A104-475C-884C-8369BE71CF0F}"/>
              </a:ext>
            </a:extLst>
          </p:cNvPr>
          <p:cNvSpPr/>
          <p:nvPr/>
        </p:nvSpPr>
        <p:spPr>
          <a:xfrm>
            <a:off x="7739270" y="3253839"/>
            <a:ext cx="2597426" cy="3975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Leave it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16FEA6-172A-4336-98C9-A7C734E016A1}"/>
              </a:ext>
            </a:extLst>
          </p:cNvPr>
          <p:cNvSpPr/>
          <p:nvPr/>
        </p:nvSpPr>
        <p:spPr>
          <a:xfrm>
            <a:off x="838196" y="4189137"/>
            <a:ext cx="1798983" cy="127075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Interview Mrs Shears and Father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D1C425-F125-476E-8081-1070DC3E0FE5}"/>
              </a:ext>
            </a:extLst>
          </p:cNvPr>
          <p:cNvSpPr/>
          <p:nvPr/>
        </p:nvSpPr>
        <p:spPr>
          <a:xfrm>
            <a:off x="3553237" y="4189137"/>
            <a:ext cx="1798983" cy="1270758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Use his logic skills and become a lone sleuth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6E58073-78BB-4F03-8A69-73D055DC0B36}"/>
              </a:ext>
            </a:extLst>
          </p:cNvPr>
          <p:cNvSpPr/>
          <p:nvPr/>
        </p:nvSpPr>
        <p:spPr>
          <a:xfrm>
            <a:off x="6554027" y="4189136"/>
            <a:ext cx="1798983" cy="127075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Inform Siobhan of his mother’s death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901845B-4013-44F4-8898-B2D61EABC4E5}"/>
              </a:ext>
            </a:extLst>
          </p:cNvPr>
          <p:cNvSpPr/>
          <p:nvPr/>
        </p:nvSpPr>
        <p:spPr>
          <a:xfrm>
            <a:off x="9554817" y="4189136"/>
            <a:ext cx="1798983" cy="127076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Pursue a career as a </a:t>
            </a:r>
            <a:r>
              <a:rPr lang="en-GB" sz="2000" dirty="0" err="1"/>
              <a:t>mathe-matician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709D7F-95A3-483C-BC26-77DBD2C9CED7}"/>
              </a:ext>
            </a:extLst>
          </p:cNvPr>
          <p:cNvSpPr txBox="1"/>
          <p:nvPr/>
        </p:nvSpPr>
        <p:spPr>
          <a:xfrm>
            <a:off x="838199" y="1398104"/>
            <a:ext cx="10515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Choose which option you think Christopher should pursue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Get into role as Christopher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Come up with a list of arguments which justify your course of action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/>
              <a:t>Jot these down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C20702D-02E8-4EE7-9376-3754466B088F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1737688" y="3651405"/>
            <a:ext cx="1416328" cy="53773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EECBE9-ADE2-4431-9FC2-2474CBDF104A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3154016" y="3651405"/>
            <a:ext cx="1298713" cy="53773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637537D-4810-4D55-8199-EAD53ECF715B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flipH="1">
            <a:off x="7453519" y="3651405"/>
            <a:ext cx="1584464" cy="5377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81F1FD9-2897-47BC-98D7-B26A01ECDCA6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>
            <a:off x="9037983" y="3651405"/>
            <a:ext cx="1416326" cy="5377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AC4F4B1-C046-4C7A-9691-B322EDE23CA4}"/>
              </a:ext>
            </a:extLst>
          </p:cNvPr>
          <p:cNvSpPr txBox="1"/>
          <p:nvPr/>
        </p:nvSpPr>
        <p:spPr>
          <a:xfrm>
            <a:off x="838196" y="357809"/>
            <a:ext cx="10515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/>
              <a:t>Hot-Seat Challenge</a:t>
            </a:r>
          </a:p>
        </p:txBody>
      </p:sp>
    </p:spTree>
    <p:extLst>
      <p:ext uri="{BB962C8B-B14F-4D97-AF65-F5344CB8AC3E}">
        <p14:creationId xmlns:p14="http://schemas.microsoft.com/office/powerpoint/2010/main" val="350720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+mn-lt"/>
              </a:rPr>
              <a:t>Impartial Judge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/>
              <a:t>You will get scored out of 10 for…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How well you get into the role of Christopher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strength of your argument: how well does your reasoning as Christopher tie in with the plot so far?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 questions will you ask the other groups?</a:t>
            </a:r>
          </a:p>
        </p:txBody>
      </p:sp>
    </p:spTree>
    <p:extLst>
      <p:ext uri="{BB962C8B-B14F-4D97-AF65-F5344CB8AC3E}">
        <p14:creationId xmlns:p14="http://schemas.microsoft.com/office/powerpoint/2010/main" val="217050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AA1A-5A43-4A2F-99E4-B2CEC184D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D4EE6-997E-46CC-9EB2-A9DFBB3E5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82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FBFAA-966F-4AD8-A662-354E2338B9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Christopher’s Family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6668A-C873-4DC0-A939-98C4D7CCBC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Tuesday 21</a:t>
            </a:r>
            <a:r>
              <a:rPr lang="en-GB" baseline="30000" dirty="0"/>
              <a:t>st</a:t>
            </a:r>
            <a:r>
              <a:rPr lang="en-GB" dirty="0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1908361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A2E8-8501-4C1E-B29B-166DD3EAE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 “conventional” family?</a:t>
            </a:r>
          </a:p>
        </p:txBody>
      </p:sp>
      <p:pic>
        <p:nvPicPr>
          <p:cNvPr id="1026" name="Picture 2" descr="Nuclear family - Wikipedia">
            <a:extLst>
              <a:ext uri="{FF2B5EF4-FFF2-40B4-BE49-F238E27FC236}">
                <a16:creationId xmlns:a16="http://schemas.microsoft.com/office/drawing/2014/main" id="{C1E82E80-E3BF-4AF8-9A7A-67FD4478D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56" y="1690688"/>
            <a:ext cx="4873487" cy="48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66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1" ma:contentTypeDescription="Create a new document." ma:contentTypeScope="" ma:versionID="7d624b3cebe69cd5deb17aa8c710a6bf">
  <xsd:schema xmlns:xsd="http://www.w3.org/2001/XMLSchema" xmlns:xs="http://www.w3.org/2001/XMLSchema" xmlns:p="http://schemas.microsoft.com/office/2006/metadata/properties" xmlns:ns3="a5ca2c14-d559-4d0f-b326-ae05938bf16d" targetNamespace="http://schemas.microsoft.com/office/2006/metadata/properties" ma:root="true" ma:fieldsID="27b674bc4522bd98e0becfb44a2da5be" ns3:_="">
    <xsd:import namespace="a5ca2c14-d559-4d0f-b326-ae05938bf1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B7CEC8-98DB-4D17-9085-BB05F71C1CBF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a5ca2c14-d559-4d0f-b326-ae05938bf16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73830DE-A56B-49A5-A3D7-2792F4C901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8B4299-21F3-4AF6-97A9-05805303AE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897</TotalTime>
  <Words>372</Words>
  <Application>Microsoft Office PowerPoint</Application>
  <PresentationFormat>Widescreen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Open Sans Light</vt:lpstr>
      <vt:lpstr>Wingdings</vt:lpstr>
      <vt:lpstr>Office Theme</vt:lpstr>
      <vt:lpstr>Christopher’s Dilemma</vt:lpstr>
      <vt:lpstr>Read up to Chapter 59</vt:lpstr>
      <vt:lpstr>What Why How? Paragraph</vt:lpstr>
      <vt:lpstr>PowerPoint Presentation</vt:lpstr>
      <vt:lpstr>PowerPoint Presentation</vt:lpstr>
      <vt:lpstr>Impartial Judge</vt:lpstr>
      <vt:lpstr>PowerPoint Presentation</vt:lpstr>
      <vt:lpstr>Christopher’s Family</vt:lpstr>
      <vt:lpstr>What is a “conventional” family?</vt:lpstr>
      <vt:lpstr>Christopher’s Family</vt:lpstr>
      <vt:lpstr>PowerPoint Presentation</vt:lpstr>
      <vt:lpstr>PowerPoint Presentation</vt:lpstr>
      <vt:lpstr>PowerPoint Presentation</vt:lpstr>
      <vt:lpstr>What Why How? Paragraph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Christopher’s Dilemma</dc:title>
  <dc:creator>Charis Taylor</dc:creator>
  <cp:lastModifiedBy>Charis Taylor</cp:lastModifiedBy>
  <cp:revision>12</cp:revision>
  <dcterms:created xsi:type="dcterms:W3CDTF">2021-09-13T14:40:09Z</dcterms:created>
  <dcterms:modified xsi:type="dcterms:W3CDTF">2021-09-21T12:37:13Z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